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png" ContentType="image/png"/>
  <Default Extension="jpeg" ContentType="image/jpeg"/>
  <Override PartName="/_rels/.rels" ContentType="application/vnd.openxmlformats-package.relationships+xml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_rels/slideMaster1.xml.rels" ContentType="application/vnd.openxmlformats-package.relationships+xml"/>
  <Override PartName="/ppt/theme/theme1.xml" ContentType="application/vnd.openxmlformats-officedocument.theme+xml"/>
  <Override PartName="/ppt/slideLayouts/slideLayout9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_rels/slideLayout9.xml.rels" ContentType="application/vnd.openxmlformats-package.relationships+xml"/>
  <Override PartName="/ppt/slideLayouts/_rels/slideLayout1.xml.rels" ContentType="application/vnd.openxmlformats-package.relationships+xml"/>
  <Override PartName="/ppt/slideLayouts/_rels/slideLayout2.xml.rels" ContentType="application/vnd.openxmlformats-package.relationships+xml"/>
  <Override PartName="/ppt/slideLayouts/_rels/slideLayout3.xml.rels" ContentType="application/vnd.openxmlformats-package.relationships+xml"/>
  <Override PartName="/ppt/slideLayouts/_rels/slideLayout4.xml.rels" ContentType="application/vnd.openxmlformats-package.relationships+xml"/>
  <Override PartName="/ppt/slideLayouts/_rels/slideLayout5.xml.rels" ContentType="application/vnd.openxmlformats-package.relationships+xml"/>
  <Override PartName="/ppt/slideLayouts/_rels/slideLayout6.xml.rels" ContentType="application/vnd.openxmlformats-package.relationships+xml"/>
  <Override PartName="/ppt/slideLayouts/_rels/slideLayout7.xml.rels" ContentType="application/vnd.openxmlformats-package.relationships+xml"/>
  <Override PartName="/ppt/slideLayouts/_rels/slideLayout8.xml.rels" ContentType="application/vnd.openxmlformats-package.relationships+xml"/>
  <Override PartName="/ppt/slideLayouts/_rels/slideLayout10.xml.rels" ContentType="application/vnd.openxmlformats-package.relationships+xml"/>
  <Override PartName="/ppt/slideLayouts/_rels/slideLayout11.xml.rels" ContentType="application/vnd.openxmlformats-package.relationships+xml"/>
  <Override PartName="/ppt/slideLayouts/_rels/slideLayout12.xml.rels" ContentType="application/vnd.openxmlformats-package.relationships+xml"/>
  <Override PartName="/ppt/_rels/presentation.xml.rels" ContentType="application/vnd.openxmlformats-package.relationshi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_rels/slide1.xml.rels" ContentType="application/vnd.openxmlformats-package.relationships+xml"/>
  <Override PartName="/ppt/slides/_rels/slide2.xml.rels" ContentType="application/vnd.openxmlformats-package.relationships+xml"/>
  <Override PartName="/ppt/media/image1.png" ContentType="image/png"/>
  <Override PartName="/ppt/media/image2.png" ContentType="image/png"/>
  <Override PartName="/ppt/media/image3.png" ContentType="image/png"/>
  <Override PartName="/ppt/media/image4.png" ContentType="image/png"/>
  <Override PartName="/ppt/media/image5.png" ContentType="image/png"/>
  <Override PartName="/ppt/media/image6.png" ContentType="image/png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sldMasterIdLst>
    <p:sldMasterId id="2147483648" r:id="rId2"/>
  </p:sldMasterIdLst>
  <p:sldIdLst>
    <p:sldId id="256" r:id="rId3"/>
    <p:sldId id="257" r:id="rId4"/>
  </p:sldIdLst>
  <p:sldSz cx="10691812" cy="7559675"/>
  <p:notesSz cx="7559675" cy="10691812"/>
</p:presentation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slide" Target="slides/slide1.xml"/><Relationship Id="rId4" Type="http://schemas.openxmlformats.org/officeDocument/2006/relationships/slide" Target="slides/slide2.xml"/>
</Relationship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laceHolder 1"/>
          <p:cNvSpPr>
            <a:spLocks noGrp="1"/>
          </p:cNvSpPr>
          <p:nvPr>
            <p:ph type="title"/>
          </p:nvPr>
        </p:nvSpPr>
        <p:spPr>
          <a:xfrm>
            <a:off x="534240" y="301320"/>
            <a:ext cx="9622080" cy="126180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en-US" sz="4400" spc="-1" strike="noStrike">
              <a:latin typeface="Arial"/>
            </a:endParaRPr>
          </a:p>
        </p:txBody>
      </p:sp>
      <p:sp>
        <p:nvSpPr>
          <p:cNvPr id="24" name="PlaceHolder 2"/>
          <p:cNvSpPr>
            <a:spLocks noGrp="1"/>
          </p:cNvSpPr>
          <p:nvPr>
            <p:ph type="body"/>
          </p:nvPr>
        </p:nvSpPr>
        <p:spPr>
          <a:xfrm>
            <a:off x="534240" y="1768680"/>
            <a:ext cx="9622080" cy="20908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25" name="PlaceHolder 3"/>
          <p:cNvSpPr>
            <a:spLocks noGrp="1"/>
          </p:cNvSpPr>
          <p:nvPr>
            <p:ph type="body"/>
          </p:nvPr>
        </p:nvSpPr>
        <p:spPr>
          <a:xfrm>
            <a:off x="534240" y="4058640"/>
            <a:ext cx="9622080" cy="20908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</p:spTree>
  </p:cSld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534240" y="301320"/>
            <a:ext cx="9622080" cy="126180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en-US" sz="4400" spc="-1" strike="noStrike">
              <a:latin typeface="Arial"/>
            </a:endParaRPr>
          </a:p>
        </p:txBody>
      </p:sp>
      <p:sp>
        <p:nvSpPr>
          <p:cNvPr id="27" name="PlaceHolder 2"/>
          <p:cNvSpPr>
            <a:spLocks noGrp="1"/>
          </p:cNvSpPr>
          <p:nvPr>
            <p:ph type="body"/>
          </p:nvPr>
        </p:nvSpPr>
        <p:spPr>
          <a:xfrm>
            <a:off x="534240" y="1768680"/>
            <a:ext cx="4695480" cy="20908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28" name="PlaceHolder 3"/>
          <p:cNvSpPr>
            <a:spLocks noGrp="1"/>
          </p:cNvSpPr>
          <p:nvPr>
            <p:ph type="body"/>
          </p:nvPr>
        </p:nvSpPr>
        <p:spPr>
          <a:xfrm>
            <a:off x="5464800" y="1768680"/>
            <a:ext cx="4695480" cy="20908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29" name="PlaceHolder 4"/>
          <p:cNvSpPr>
            <a:spLocks noGrp="1"/>
          </p:cNvSpPr>
          <p:nvPr>
            <p:ph type="body"/>
          </p:nvPr>
        </p:nvSpPr>
        <p:spPr>
          <a:xfrm>
            <a:off x="534240" y="4058640"/>
            <a:ext cx="4695480" cy="20908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30" name="PlaceHolder 5"/>
          <p:cNvSpPr>
            <a:spLocks noGrp="1"/>
          </p:cNvSpPr>
          <p:nvPr>
            <p:ph type="body"/>
          </p:nvPr>
        </p:nvSpPr>
        <p:spPr>
          <a:xfrm>
            <a:off x="5464800" y="4058640"/>
            <a:ext cx="4695480" cy="20908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</p:spTree>
  </p:cSld>
</p:sldLayout>
</file>

<file path=ppt/slideLayouts/slideLayout1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laceHolder 1"/>
          <p:cNvSpPr>
            <a:spLocks noGrp="1"/>
          </p:cNvSpPr>
          <p:nvPr>
            <p:ph type="title"/>
          </p:nvPr>
        </p:nvSpPr>
        <p:spPr>
          <a:xfrm>
            <a:off x="534240" y="301320"/>
            <a:ext cx="9622080" cy="126180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en-US" sz="4400" spc="-1" strike="noStrike">
              <a:latin typeface="Arial"/>
            </a:endParaRPr>
          </a:p>
        </p:txBody>
      </p:sp>
      <p:sp>
        <p:nvSpPr>
          <p:cNvPr id="32" name="PlaceHolder 2"/>
          <p:cNvSpPr>
            <a:spLocks noGrp="1"/>
          </p:cNvSpPr>
          <p:nvPr>
            <p:ph type="body"/>
          </p:nvPr>
        </p:nvSpPr>
        <p:spPr>
          <a:xfrm>
            <a:off x="534240" y="1768680"/>
            <a:ext cx="3098160" cy="20908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33" name="PlaceHolder 3"/>
          <p:cNvSpPr>
            <a:spLocks noGrp="1"/>
          </p:cNvSpPr>
          <p:nvPr>
            <p:ph type="body"/>
          </p:nvPr>
        </p:nvSpPr>
        <p:spPr>
          <a:xfrm>
            <a:off x="3787560" y="1768680"/>
            <a:ext cx="3098160" cy="20908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34" name="PlaceHolder 4"/>
          <p:cNvSpPr>
            <a:spLocks noGrp="1"/>
          </p:cNvSpPr>
          <p:nvPr>
            <p:ph type="body"/>
          </p:nvPr>
        </p:nvSpPr>
        <p:spPr>
          <a:xfrm>
            <a:off x="7041240" y="1768680"/>
            <a:ext cx="3098160" cy="20908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35" name="PlaceHolder 5"/>
          <p:cNvSpPr>
            <a:spLocks noGrp="1"/>
          </p:cNvSpPr>
          <p:nvPr>
            <p:ph type="body"/>
          </p:nvPr>
        </p:nvSpPr>
        <p:spPr>
          <a:xfrm>
            <a:off x="534240" y="4058640"/>
            <a:ext cx="3098160" cy="20908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36" name="PlaceHolder 6"/>
          <p:cNvSpPr>
            <a:spLocks noGrp="1"/>
          </p:cNvSpPr>
          <p:nvPr>
            <p:ph type="body"/>
          </p:nvPr>
        </p:nvSpPr>
        <p:spPr>
          <a:xfrm>
            <a:off x="3787560" y="4058640"/>
            <a:ext cx="3098160" cy="20908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37" name="PlaceHolder 7"/>
          <p:cNvSpPr>
            <a:spLocks noGrp="1"/>
          </p:cNvSpPr>
          <p:nvPr>
            <p:ph type="body"/>
          </p:nvPr>
        </p:nvSpPr>
        <p:spPr>
          <a:xfrm>
            <a:off x="7041240" y="4058640"/>
            <a:ext cx="3098160" cy="20908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</p:spTree>
  </p:cSld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title"/>
          </p:nvPr>
        </p:nvSpPr>
        <p:spPr>
          <a:xfrm>
            <a:off x="534240" y="301320"/>
            <a:ext cx="9622080" cy="126180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en-US" sz="4400" spc="-1" strike="noStrike"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subTitle"/>
          </p:nvPr>
        </p:nvSpPr>
        <p:spPr>
          <a:xfrm>
            <a:off x="534240" y="1768680"/>
            <a:ext cx="9622080" cy="438408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en-US" sz="3200" spc="-1" strike="noStrike">
              <a:latin typeface="Arial"/>
            </a:endParaRPr>
          </a:p>
        </p:txBody>
      </p:sp>
    </p:spTree>
  </p:cSld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laceHolder 1"/>
          <p:cNvSpPr>
            <a:spLocks noGrp="1"/>
          </p:cNvSpPr>
          <p:nvPr>
            <p:ph type="title"/>
          </p:nvPr>
        </p:nvSpPr>
        <p:spPr>
          <a:xfrm>
            <a:off x="534240" y="301320"/>
            <a:ext cx="9622080" cy="126180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en-US" sz="4400" spc="-1" strike="noStrike">
              <a:latin typeface="Arial"/>
            </a:endParaRPr>
          </a:p>
        </p:txBody>
      </p:sp>
      <p:sp>
        <p:nvSpPr>
          <p:cNvPr id="5" name="PlaceHolder 2"/>
          <p:cNvSpPr>
            <a:spLocks noGrp="1"/>
          </p:cNvSpPr>
          <p:nvPr>
            <p:ph type="body"/>
          </p:nvPr>
        </p:nvSpPr>
        <p:spPr>
          <a:xfrm>
            <a:off x="534240" y="1768680"/>
            <a:ext cx="9622080" cy="43840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</p:spTree>
  </p:cSld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laceHolder 1"/>
          <p:cNvSpPr>
            <a:spLocks noGrp="1"/>
          </p:cNvSpPr>
          <p:nvPr>
            <p:ph type="title"/>
          </p:nvPr>
        </p:nvSpPr>
        <p:spPr>
          <a:xfrm>
            <a:off x="534240" y="301320"/>
            <a:ext cx="9622080" cy="126180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en-US" sz="4400" spc="-1" strike="noStrike">
              <a:latin typeface="Arial"/>
            </a:endParaRPr>
          </a:p>
        </p:txBody>
      </p:sp>
      <p:sp>
        <p:nvSpPr>
          <p:cNvPr id="7" name="PlaceHolder 2"/>
          <p:cNvSpPr>
            <a:spLocks noGrp="1"/>
          </p:cNvSpPr>
          <p:nvPr>
            <p:ph type="body"/>
          </p:nvPr>
        </p:nvSpPr>
        <p:spPr>
          <a:xfrm>
            <a:off x="534240" y="1768680"/>
            <a:ext cx="4695480" cy="43840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8" name="PlaceHolder 3"/>
          <p:cNvSpPr>
            <a:spLocks noGrp="1"/>
          </p:cNvSpPr>
          <p:nvPr>
            <p:ph type="body"/>
          </p:nvPr>
        </p:nvSpPr>
        <p:spPr>
          <a:xfrm>
            <a:off x="5464800" y="1768680"/>
            <a:ext cx="4695480" cy="43840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</p:spTree>
  </p:cSld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534240" y="301320"/>
            <a:ext cx="9622080" cy="126180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en-US" sz="4400" spc="-1" strike="noStrike">
              <a:latin typeface="Arial"/>
            </a:endParaRPr>
          </a:p>
        </p:txBody>
      </p:sp>
    </p:spTree>
  </p:cSld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laceHolder 1"/>
          <p:cNvSpPr>
            <a:spLocks noGrp="1"/>
          </p:cNvSpPr>
          <p:nvPr>
            <p:ph type="subTitle"/>
          </p:nvPr>
        </p:nvSpPr>
        <p:spPr>
          <a:xfrm>
            <a:off x="534240" y="301320"/>
            <a:ext cx="9622080" cy="585036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en-US" sz="3200" spc="-1" strike="noStrike">
              <a:latin typeface="Arial"/>
            </a:endParaRPr>
          </a:p>
        </p:txBody>
      </p:sp>
    </p:spTree>
  </p:cSld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laceHolder 1"/>
          <p:cNvSpPr>
            <a:spLocks noGrp="1"/>
          </p:cNvSpPr>
          <p:nvPr>
            <p:ph type="title"/>
          </p:nvPr>
        </p:nvSpPr>
        <p:spPr>
          <a:xfrm>
            <a:off x="534240" y="301320"/>
            <a:ext cx="9622080" cy="126180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en-US" sz="4400" spc="-1" strike="noStrike">
              <a:latin typeface="Arial"/>
            </a:endParaRPr>
          </a:p>
        </p:txBody>
      </p:sp>
      <p:sp>
        <p:nvSpPr>
          <p:cNvPr id="12" name="PlaceHolder 2"/>
          <p:cNvSpPr>
            <a:spLocks noGrp="1"/>
          </p:cNvSpPr>
          <p:nvPr>
            <p:ph type="body"/>
          </p:nvPr>
        </p:nvSpPr>
        <p:spPr>
          <a:xfrm>
            <a:off x="534240" y="1768680"/>
            <a:ext cx="4695480" cy="20908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13" name="PlaceHolder 3"/>
          <p:cNvSpPr>
            <a:spLocks noGrp="1"/>
          </p:cNvSpPr>
          <p:nvPr>
            <p:ph type="body"/>
          </p:nvPr>
        </p:nvSpPr>
        <p:spPr>
          <a:xfrm>
            <a:off x="5464800" y="1768680"/>
            <a:ext cx="4695480" cy="43840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14" name="PlaceHolder 4"/>
          <p:cNvSpPr>
            <a:spLocks noGrp="1"/>
          </p:cNvSpPr>
          <p:nvPr>
            <p:ph type="body"/>
          </p:nvPr>
        </p:nvSpPr>
        <p:spPr>
          <a:xfrm>
            <a:off x="534240" y="4058640"/>
            <a:ext cx="4695480" cy="20908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</p:spTree>
  </p:cSld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laceHolder 1"/>
          <p:cNvSpPr>
            <a:spLocks noGrp="1"/>
          </p:cNvSpPr>
          <p:nvPr>
            <p:ph type="title"/>
          </p:nvPr>
        </p:nvSpPr>
        <p:spPr>
          <a:xfrm>
            <a:off x="534240" y="301320"/>
            <a:ext cx="9622080" cy="126180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en-US" sz="4400" spc="-1" strike="noStrike">
              <a:latin typeface="Arial"/>
            </a:endParaRPr>
          </a:p>
        </p:txBody>
      </p:sp>
      <p:sp>
        <p:nvSpPr>
          <p:cNvPr id="16" name="PlaceHolder 2"/>
          <p:cNvSpPr>
            <a:spLocks noGrp="1"/>
          </p:cNvSpPr>
          <p:nvPr>
            <p:ph type="body"/>
          </p:nvPr>
        </p:nvSpPr>
        <p:spPr>
          <a:xfrm>
            <a:off x="534240" y="1768680"/>
            <a:ext cx="4695480" cy="43840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17" name="PlaceHolder 3"/>
          <p:cNvSpPr>
            <a:spLocks noGrp="1"/>
          </p:cNvSpPr>
          <p:nvPr>
            <p:ph type="body"/>
          </p:nvPr>
        </p:nvSpPr>
        <p:spPr>
          <a:xfrm>
            <a:off x="5464800" y="1768680"/>
            <a:ext cx="4695480" cy="20908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18" name="PlaceHolder 4"/>
          <p:cNvSpPr>
            <a:spLocks noGrp="1"/>
          </p:cNvSpPr>
          <p:nvPr>
            <p:ph type="body"/>
          </p:nvPr>
        </p:nvSpPr>
        <p:spPr>
          <a:xfrm>
            <a:off x="5464800" y="4058640"/>
            <a:ext cx="4695480" cy="20908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</p:spTree>
  </p:cSld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laceHolder 1"/>
          <p:cNvSpPr>
            <a:spLocks noGrp="1"/>
          </p:cNvSpPr>
          <p:nvPr>
            <p:ph type="title"/>
          </p:nvPr>
        </p:nvSpPr>
        <p:spPr>
          <a:xfrm>
            <a:off x="534240" y="301320"/>
            <a:ext cx="9622080" cy="126180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en-US" sz="4400" spc="-1" strike="noStrike">
              <a:latin typeface="Arial"/>
            </a:endParaRPr>
          </a:p>
        </p:txBody>
      </p:sp>
      <p:sp>
        <p:nvSpPr>
          <p:cNvPr id="20" name="PlaceHolder 2"/>
          <p:cNvSpPr>
            <a:spLocks noGrp="1"/>
          </p:cNvSpPr>
          <p:nvPr>
            <p:ph type="body"/>
          </p:nvPr>
        </p:nvSpPr>
        <p:spPr>
          <a:xfrm>
            <a:off x="534240" y="1768680"/>
            <a:ext cx="4695480" cy="20908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21" name="PlaceHolder 3"/>
          <p:cNvSpPr>
            <a:spLocks noGrp="1"/>
          </p:cNvSpPr>
          <p:nvPr>
            <p:ph type="body"/>
          </p:nvPr>
        </p:nvSpPr>
        <p:spPr>
          <a:xfrm>
            <a:off x="5464800" y="1768680"/>
            <a:ext cx="4695480" cy="20908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22" name="PlaceHolder 4"/>
          <p:cNvSpPr>
            <a:spLocks noGrp="1"/>
          </p:cNvSpPr>
          <p:nvPr>
            <p:ph type="body"/>
          </p:nvPr>
        </p:nvSpPr>
        <p:spPr>
          <a:xfrm>
            <a:off x="534240" y="4058640"/>
            <a:ext cx="9622080" cy="20908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0" name="PlaceHolder 1"/>
          <p:cNvSpPr>
            <a:spLocks noGrp="1"/>
          </p:cNvSpPr>
          <p:nvPr>
            <p:ph type="title"/>
          </p:nvPr>
        </p:nvSpPr>
        <p:spPr>
          <a:xfrm>
            <a:off x="534240" y="301320"/>
            <a:ext cx="9622080" cy="1261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r>
              <a:rPr b="0" lang="en-US" sz="4400" spc="-1" strike="noStrike">
                <a:latin typeface="Arial"/>
              </a:rPr>
              <a:t>タイトルテキストの書式を編集するにはクリックします。</a:t>
            </a:r>
            <a:endParaRPr b="0" lang="en-US" sz="4400" spc="-1" strike="noStrike">
              <a:latin typeface="Arial"/>
            </a:endParaRPr>
          </a:p>
        </p:txBody>
      </p:sp>
      <p:sp>
        <p:nvSpPr>
          <p:cNvPr id="1" name="PlaceHolder 2"/>
          <p:cNvSpPr>
            <a:spLocks noGrp="1"/>
          </p:cNvSpPr>
          <p:nvPr>
            <p:ph type="body"/>
          </p:nvPr>
        </p:nvSpPr>
        <p:spPr>
          <a:xfrm>
            <a:off x="534240" y="1768680"/>
            <a:ext cx="9622080" cy="43840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3200" spc="-1" strike="noStrike">
                <a:latin typeface="Arial"/>
              </a:rPr>
              <a:t>アウトラインテキストの書式を編集するにはクリックします。</a:t>
            </a:r>
            <a:endParaRPr b="0" lang="en-US" sz="3200" spc="-1" strike="noStrike"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US" sz="2800" spc="-1" strike="noStrike">
                <a:latin typeface="Arial"/>
              </a:rPr>
              <a:t>2</a:t>
            </a:r>
            <a:r>
              <a:rPr b="0" lang="en-US" sz="2800" spc="-1" strike="noStrike">
                <a:latin typeface="Arial"/>
              </a:rPr>
              <a:t>レベル目のアウトライン</a:t>
            </a:r>
            <a:endParaRPr b="0" lang="en-US" sz="2800" spc="-1" strike="noStrike"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2400" spc="-1" strike="noStrike">
                <a:latin typeface="Arial"/>
              </a:rPr>
              <a:t>3</a:t>
            </a:r>
            <a:r>
              <a:rPr b="0" lang="en-US" sz="2400" spc="-1" strike="noStrike">
                <a:latin typeface="Arial"/>
              </a:rPr>
              <a:t>レベル目のアウトライン</a:t>
            </a:r>
            <a:endParaRPr b="0" lang="en-US" sz="2400" spc="-1" strike="noStrike"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US" sz="2000" spc="-1" strike="noStrike">
                <a:latin typeface="Arial"/>
              </a:rPr>
              <a:t>4</a:t>
            </a:r>
            <a:r>
              <a:rPr b="0" lang="en-US" sz="2000" spc="-1" strike="noStrike">
                <a:latin typeface="Arial"/>
              </a:rPr>
              <a:t>レベル目のアウトライン</a:t>
            </a:r>
            <a:endParaRPr b="0" lang="en-US" sz="2000" spc="-1" strike="noStrike"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2000" spc="-1" strike="noStrike">
                <a:latin typeface="Arial"/>
              </a:rPr>
              <a:t>5</a:t>
            </a:r>
            <a:r>
              <a:rPr b="0" lang="en-US" sz="2000" spc="-1" strike="noStrike">
                <a:latin typeface="Arial"/>
              </a:rPr>
              <a:t>レベル目のアウトライン</a:t>
            </a:r>
            <a:endParaRPr b="0" lang="en-US" sz="2000" spc="-1" strike="noStrike"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2000" spc="-1" strike="noStrike">
                <a:latin typeface="Arial"/>
              </a:rPr>
              <a:t>6</a:t>
            </a:r>
            <a:r>
              <a:rPr b="0" lang="en-US" sz="2000" spc="-1" strike="noStrike">
                <a:latin typeface="Arial"/>
              </a:rPr>
              <a:t>レベル目のアウトライン</a:t>
            </a:r>
            <a:endParaRPr b="0" lang="en-US" sz="2000" spc="-1" strike="noStrike"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2000" spc="-1" strike="noStrike">
                <a:latin typeface="Arial"/>
              </a:rPr>
              <a:t>7</a:t>
            </a:r>
            <a:r>
              <a:rPr b="0" lang="en-US" sz="2000" spc="-1" strike="noStrike">
                <a:latin typeface="Arial"/>
              </a:rPr>
              <a:t>レベル目のアウトライン</a:t>
            </a:r>
            <a:endParaRPr b="0" lang="en-US" sz="2000" spc="-1" strike="noStrike">
              <a:latin typeface="Arial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image" Target="../media/image1.png"/><Relationship Id="rId2" Type="http://schemas.openxmlformats.org/officeDocument/2006/relationships/image" Target="../media/image2.png"/><Relationship Id="rId3" Type="http://schemas.openxmlformats.org/officeDocument/2006/relationships/image" Target="../media/image3.png"/><Relationship Id="rId4" Type="http://schemas.openxmlformats.org/officeDocument/2006/relationships/slideLayout" Target="../slideLayouts/slideLayout1.xml"/>
</Relationships>
</file>

<file path=ppt/slides/_rels/slide2.xml.rels><?xml version="1.0" encoding="UTF-8"?>
<Relationships xmlns="http://schemas.openxmlformats.org/package/2006/relationships"><Relationship Id="rId1" Type="http://schemas.openxmlformats.org/officeDocument/2006/relationships/image" Target="../media/image4.png"/><Relationship Id="rId2" Type="http://schemas.openxmlformats.org/officeDocument/2006/relationships/image" Target="../media/image5.png"/><Relationship Id="rId3" Type="http://schemas.openxmlformats.org/officeDocument/2006/relationships/image" Target="../media/image6.png"/><Relationship Id="rId4" Type="http://schemas.openxmlformats.org/officeDocument/2006/relationships/slideLayout" Target="../slideLayouts/slideLayout1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" descr=""/>
          <p:cNvPicPr/>
          <p:nvPr/>
        </p:nvPicPr>
        <p:blipFill>
          <a:blip r:embed="rId2"/>
          <a:stretch/>
        </p:blipFill>
        <p:spPr>
          <a:xfrm>
            <a:off x="1440" y="0"/>
            <a:ext cx="10687320" cy="7557840"/>
          </a:xfrm>
          <a:prstGeom prst="rect">
            <a:avLst/>
          </a:prstGeom>
          <a:ln>
            <a:noFill/>
          </a:ln>
        </p:spPr>
      </p:pic>
      <p:sp>
        <p:nvSpPr>
          <p:cNvPr id="39" name="CustomShape 1"/>
          <p:cNvSpPr/>
          <p:nvPr/>
        </p:nvSpPr>
        <p:spPr>
          <a:xfrm>
            <a:off x="1989000" y="2327400"/>
            <a:ext cx="6711120" cy="141444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104400" rIns="104400" tIns="52200" bIns="52200" anchor="ctr">
            <a:noAutofit/>
          </a:bodyPr>
          <a:p>
            <a:pPr algn="ctr">
              <a:lnSpc>
                <a:spcPct val="100000"/>
              </a:lnSpc>
            </a:pPr>
            <a:r>
              <a:rPr b="0" lang="en-US" sz="3600" spc="-1" strike="noStrike">
                <a:solidFill>
                  <a:srgbClr val="000000"/>
                </a:solidFill>
                <a:latin typeface="ＭＳ ゴシック"/>
                <a:ea typeface="ＭＳ ゴシック"/>
              </a:rPr>
              <a:t>プレゼンテーションタイトル</a:t>
            </a:r>
            <a:endParaRPr b="0" lang="en-US" sz="3600" spc="-1" strike="noStrike">
              <a:latin typeface="Arial"/>
            </a:endParaRPr>
          </a:p>
        </p:txBody>
      </p:sp>
      <p:sp>
        <p:nvSpPr>
          <p:cNvPr id="40" name="CustomShape 2"/>
          <p:cNvSpPr/>
          <p:nvPr/>
        </p:nvSpPr>
        <p:spPr>
          <a:xfrm>
            <a:off x="3663360" y="5904000"/>
            <a:ext cx="3363120" cy="4852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spAutoFit/>
          </a:bodyPr>
          <a:p>
            <a:pPr>
              <a:lnSpc>
                <a:spcPct val="100000"/>
              </a:lnSpc>
            </a:pPr>
            <a:r>
              <a:rPr b="1" lang="en-US" sz="1300" spc="-1" strike="noStrike">
                <a:solidFill>
                  <a:srgbClr val="000000"/>
                </a:solidFill>
                <a:latin typeface="ＭＳ ゴシック"/>
                <a:ea typeface="ＭＳ ゴシック"/>
              </a:rPr>
              <a:t>〒</a:t>
            </a:r>
            <a:r>
              <a:rPr b="1" lang="en-US" sz="1300" spc="-1" strike="noStrike">
                <a:solidFill>
                  <a:srgbClr val="000000"/>
                </a:solidFill>
                <a:latin typeface="ＭＳ ゴシック"/>
                <a:ea typeface="ＭＳ ゴシック"/>
              </a:rPr>
              <a:t>123-4567 □□□□□□□□□□□</a:t>
            </a:r>
            <a:br/>
            <a:r>
              <a:rPr b="1" lang="en-US" sz="1300" spc="-1" strike="noStrike">
                <a:solidFill>
                  <a:srgbClr val="000000"/>
                </a:solidFill>
                <a:latin typeface="ＭＳ ゴシック"/>
                <a:ea typeface="ＭＳ ゴシック"/>
              </a:rPr>
              <a:t>TEL</a:t>
            </a:r>
            <a:r>
              <a:rPr b="1" lang="en-US" sz="1300" spc="-1" strike="noStrike">
                <a:solidFill>
                  <a:srgbClr val="000000"/>
                </a:solidFill>
                <a:latin typeface="ＭＳ ゴシック"/>
                <a:ea typeface="ＭＳ ゴシック"/>
              </a:rPr>
              <a:t>：</a:t>
            </a:r>
            <a:r>
              <a:rPr b="1" lang="en-US" sz="1300" spc="-1" strike="noStrike">
                <a:solidFill>
                  <a:srgbClr val="000000"/>
                </a:solidFill>
                <a:latin typeface="ＭＳ ゴシック"/>
                <a:ea typeface="ＭＳ ゴシック"/>
              </a:rPr>
              <a:t>000-0000-0000</a:t>
            </a:r>
            <a:r>
              <a:rPr b="1" lang="en-US" sz="1300" spc="-1" strike="noStrike">
                <a:solidFill>
                  <a:srgbClr val="000000"/>
                </a:solidFill>
                <a:latin typeface="ＭＳ ゴシック"/>
                <a:ea typeface="ＭＳ ゴシック"/>
              </a:rPr>
              <a:t>　</a:t>
            </a:r>
            <a:r>
              <a:rPr b="1" lang="en-US" sz="1300" spc="-1" strike="noStrike">
                <a:solidFill>
                  <a:srgbClr val="000000"/>
                </a:solidFill>
                <a:latin typeface="ＭＳ ゴシック"/>
                <a:ea typeface="ＭＳ ゴシック"/>
              </a:rPr>
              <a:t>FAX</a:t>
            </a:r>
            <a:r>
              <a:rPr b="1" lang="en-US" sz="1300" spc="-1" strike="noStrike">
                <a:solidFill>
                  <a:srgbClr val="000000"/>
                </a:solidFill>
                <a:latin typeface="ＭＳ ゴシック"/>
                <a:ea typeface="ＭＳ ゴシック"/>
              </a:rPr>
              <a:t>：</a:t>
            </a:r>
            <a:r>
              <a:rPr b="1" lang="en-US" sz="1300" spc="-1" strike="noStrike">
                <a:solidFill>
                  <a:srgbClr val="000000"/>
                </a:solidFill>
                <a:latin typeface="ＭＳ ゴシック"/>
                <a:ea typeface="ＭＳ ゴシック"/>
              </a:rPr>
              <a:t>000-0000-0000</a:t>
            </a:r>
            <a:r>
              <a:rPr b="1" lang="en-US" sz="1300" spc="-1" strike="noStrike">
                <a:solidFill>
                  <a:srgbClr val="669933"/>
                </a:solidFill>
                <a:latin typeface="ＭＳ ゴシック"/>
                <a:ea typeface="ＭＳ ゴシック"/>
              </a:rPr>
              <a:t> </a:t>
            </a:r>
            <a:endParaRPr b="0" lang="en-US" sz="1300" spc="-1" strike="noStrike">
              <a:latin typeface="Arial"/>
            </a:endParaRPr>
          </a:p>
        </p:txBody>
      </p:sp>
      <p:sp>
        <p:nvSpPr>
          <p:cNvPr id="41" name="CustomShape 3"/>
          <p:cNvSpPr/>
          <p:nvPr/>
        </p:nvSpPr>
        <p:spPr>
          <a:xfrm>
            <a:off x="1604520" y="3309840"/>
            <a:ext cx="7480440" cy="5760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104400" rIns="104400" tIns="52200" bIns="52200">
            <a:noAutofit/>
          </a:bodyPr>
          <a:p>
            <a:pPr algn="ctr">
              <a:lnSpc>
                <a:spcPct val="100000"/>
              </a:lnSpc>
              <a:spcBef>
                <a:spcPts val="561"/>
              </a:spcBef>
            </a:pPr>
            <a:r>
              <a:rPr b="0" lang="en-US" sz="2400" spc="-1" strike="noStrike">
                <a:solidFill>
                  <a:srgbClr val="000000"/>
                </a:solidFill>
                <a:latin typeface="ＭＳ ゴシック"/>
                <a:ea typeface="ＭＳ ゴシック"/>
              </a:rPr>
              <a:t>サブタイトル</a:t>
            </a:r>
            <a:endParaRPr b="0" lang="en-US" sz="2400" spc="-1" strike="noStrike">
              <a:latin typeface="Arial"/>
            </a:endParaRPr>
          </a:p>
        </p:txBody>
      </p:sp>
      <p:sp>
        <p:nvSpPr>
          <p:cNvPr id="42" name="CustomShape 4"/>
          <p:cNvSpPr/>
          <p:nvPr/>
        </p:nvSpPr>
        <p:spPr>
          <a:xfrm>
            <a:off x="4310640" y="5400000"/>
            <a:ext cx="2068920" cy="3636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spAutoFit/>
          </a:bodyPr>
          <a:p>
            <a:pPr>
              <a:lnSpc>
                <a:spcPct val="100000"/>
              </a:lnSpc>
            </a:pPr>
            <a:r>
              <a:rPr b="0" lang="en-US" sz="1800" spc="-1" strike="noStrike">
                <a:solidFill>
                  <a:srgbClr val="000000"/>
                </a:solidFill>
                <a:latin typeface="Arial"/>
                <a:ea typeface="Arial"/>
              </a:rPr>
              <a:t>〇〇〇〇〇〇〇〇</a:t>
            </a:r>
            <a:endParaRPr b="0" lang="en-US" sz="1800" spc="-1" strike="noStrike">
              <a:latin typeface="Arial"/>
            </a:endParaRPr>
          </a:p>
        </p:txBody>
      </p:sp>
      <p:pic>
        <p:nvPicPr>
          <p:cNvPr id="43" name="" descr=""/>
          <p:cNvPicPr/>
          <p:nvPr/>
        </p:nvPicPr>
        <p:blipFill>
          <a:blip r:embed="rId3"/>
          <a:stretch/>
        </p:blipFill>
        <p:spPr>
          <a:xfrm>
            <a:off x="1440" y="360"/>
            <a:ext cx="10687680" cy="7558200"/>
          </a:xfrm>
          <a:prstGeom prst="rect">
            <a:avLst/>
          </a:prstGeom>
          <a:ln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" descr=""/>
          <p:cNvPicPr/>
          <p:nvPr/>
        </p:nvPicPr>
        <p:blipFill>
          <a:blip r:embed="rId2"/>
          <a:stretch/>
        </p:blipFill>
        <p:spPr>
          <a:xfrm>
            <a:off x="1440" y="0"/>
            <a:ext cx="10687320" cy="7557840"/>
          </a:xfrm>
          <a:prstGeom prst="rect">
            <a:avLst/>
          </a:prstGeom>
          <a:ln>
            <a:noFill/>
          </a:ln>
        </p:spPr>
      </p:pic>
      <p:sp>
        <p:nvSpPr>
          <p:cNvPr id="45" name="CustomShape 1"/>
          <p:cNvSpPr/>
          <p:nvPr/>
        </p:nvSpPr>
        <p:spPr>
          <a:xfrm>
            <a:off x="2304000" y="1332000"/>
            <a:ext cx="6484680" cy="10965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104400" rIns="104400" tIns="52200" bIns="52200" anchor="ctr">
            <a:noAutofit/>
          </a:bodyPr>
          <a:p>
            <a:pPr>
              <a:lnSpc>
                <a:spcPct val="100000"/>
              </a:lnSpc>
            </a:pPr>
            <a:r>
              <a:rPr b="0" lang="en-US" sz="3200" spc="-1" strike="noStrike">
                <a:solidFill>
                  <a:srgbClr val="000000"/>
                </a:solidFill>
                <a:latin typeface="ＭＳ ゴシック"/>
                <a:ea typeface="ＭＳ ゴシック"/>
              </a:rPr>
              <a:t>本文タイトル</a:t>
            </a:r>
            <a:endParaRPr b="0" lang="en-US" sz="3200" spc="-1" strike="noStrike">
              <a:latin typeface="Arial"/>
            </a:endParaRPr>
          </a:p>
        </p:txBody>
      </p:sp>
      <p:sp>
        <p:nvSpPr>
          <p:cNvPr id="46" name="CustomShape 2"/>
          <p:cNvSpPr/>
          <p:nvPr/>
        </p:nvSpPr>
        <p:spPr>
          <a:xfrm>
            <a:off x="1809360" y="2664000"/>
            <a:ext cx="7332480" cy="323784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>
            <a:noAutofit/>
          </a:bodyPr>
          <a:p>
            <a:pPr marL="216000" indent="-214920">
              <a:lnSpc>
                <a:spcPct val="125000"/>
              </a:lnSpc>
              <a:spcBef>
                <a:spcPts val="1199"/>
              </a:spcBef>
              <a:buClr>
                <a:srgbClr val="66ccff"/>
              </a:buClr>
              <a:buSzPct val="80000"/>
              <a:buFont typeface="Wingdings" charset="2"/>
              <a:buChar char=""/>
            </a:pPr>
            <a:r>
              <a:rPr b="0" lang="en-US" sz="2200" spc="-1" strike="noStrike">
                <a:solidFill>
                  <a:srgbClr val="000000"/>
                </a:solidFill>
                <a:latin typeface="ＭＳ Ｐゴシック"/>
                <a:ea typeface="ＭＳ Ｐゴシック"/>
              </a:rPr>
              <a:t>本文見出し</a:t>
            </a:r>
            <a:endParaRPr b="0" lang="en-US" sz="2200" spc="-1" strike="noStrike">
              <a:latin typeface="Arial"/>
            </a:endParaRPr>
          </a:p>
          <a:p>
            <a:pPr marL="263520">
              <a:lnSpc>
                <a:spcPct val="125000"/>
              </a:lnSpc>
              <a:spcBef>
                <a:spcPts val="601"/>
              </a:spcBef>
            </a:pPr>
            <a:r>
              <a:rPr b="0" lang="en-US" sz="1500" spc="-1" strike="noStrike">
                <a:solidFill>
                  <a:srgbClr val="000000"/>
                </a:solidFill>
                <a:latin typeface="ＭＳ Ｐゴシック"/>
                <a:ea typeface="ＭＳ Ｐゴシック"/>
              </a:rPr>
              <a:t>本文□□□□□□□□</a:t>
            </a:r>
            <a:endParaRPr b="0" lang="en-US" sz="1500" spc="-1" strike="noStrike">
              <a:latin typeface="Arial"/>
            </a:endParaRPr>
          </a:p>
        </p:txBody>
      </p:sp>
      <p:pic>
        <p:nvPicPr>
          <p:cNvPr id="47" name="" descr=""/>
          <p:cNvPicPr/>
          <p:nvPr/>
        </p:nvPicPr>
        <p:blipFill>
          <a:blip r:embed="rId3"/>
          <a:stretch/>
        </p:blipFill>
        <p:spPr>
          <a:xfrm>
            <a:off x="1440" y="360"/>
            <a:ext cx="10687680" cy="7558200"/>
          </a:xfrm>
          <a:prstGeom prst="rect">
            <a:avLst/>
          </a:prstGeom>
          <a:ln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155</TotalTime>
  <Application>LibreOffice/6.2.1.2$Windows_x86 LibreOffice_project/7bcb35dc3024a62dea0caee87020152d1ee96e71</Applicat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2019-06-20T23:44:16Z</dcterms:created>
  <dc:creator/>
  <dc:description/>
  <dc:language>ja-JP</dc:language>
  <cp:lastModifiedBy/>
  <dcterms:modified xsi:type="dcterms:W3CDTF">2019-07-31T09:45:33Z</dcterms:modified>
  <cp:revision>19</cp:revision>
  <dc:subject/>
  <dc:title/>
</cp:coreProperties>
</file>